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6F1A0-4C8C-4C64-ADC1-E05C8974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21591E-A4D1-4D13-8FA0-515620D4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7B5A-807B-4C66-8EF0-A05BA36657B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D8B8F5-8072-4FDC-B7A0-A4098FCC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88EE0C-95C9-42C8-AC52-FFAB182BB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A615-997B-4562-AD88-9DCF78F35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46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721F4-8A49-4EB1-83E5-7251C7F7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7A3D58-4F27-4452-8F38-BE7EA6469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027E87-CC0B-4DCC-9165-022FFB9AB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A7B5A-807B-4C66-8EF0-A05BA36657B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C26AA1-3701-4757-9CF6-E65A4B7DB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3E10AF-3030-4522-B735-B9A13C478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AA615-997B-4562-AD88-9DCF78F35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63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762D158-35AB-4C5D-8B85-4BB2B3C4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9FBE97-69BF-49CB-8D52-9480C5D003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3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9A9348F-8DAC-47BB-A30E-7ECB80F5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560CB1-8995-4B0B-BE06-E512DF55D0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3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B13F099-3ABF-414E-A73F-3FE3AEB1A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7CEE93-5E55-4FFA-B0F9-07E75D5B0E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4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DFE414B-95AA-4285-AC3F-93186228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78FB89-4D41-4DCF-91A4-3F79499925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5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2C97C02-9C54-4100-B572-0B8AEE65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5B9768-F864-4201-BC48-D1AEC50629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2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55D4463-1F7A-4A9E-B9B8-13EDFF04C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544DE5-4117-4012-8E69-6F2FA76C6C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9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580813D-14CF-4928-AE61-9FADD6D4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2BB8A6-D00A-4B09-9255-293966693A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30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05F081D-BA56-4686-B821-0759DEFE2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904000-200E-42E8-8749-2276739954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0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1B9116E-3387-44F0-85D3-1ACD7E555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C7BF19-5A2F-4D8C-85F0-B90297CC0D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94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Улыбина</dc:creator>
  <cp:lastModifiedBy>Надежда Улыбина</cp:lastModifiedBy>
  <cp:revision>1</cp:revision>
  <dcterms:created xsi:type="dcterms:W3CDTF">2019-11-13T20:34:28Z</dcterms:created>
  <dcterms:modified xsi:type="dcterms:W3CDTF">2019-11-13T20:34:28Z</dcterms:modified>
</cp:coreProperties>
</file>